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9" r:id="rId4"/>
    <p:sldId id="262" r:id="rId5"/>
    <p:sldId id="274" r:id="rId6"/>
    <p:sldId id="271" r:id="rId7"/>
    <p:sldId id="275" r:id="rId8"/>
    <p:sldId id="272" r:id="rId9"/>
    <p:sldId id="273" r:id="rId10"/>
    <p:sldId id="278" r:id="rId11"/>
    <p:sldId id="279" r:id="rId12"/>
    <p:sldId id="261" r:id="rId13"/>
    <p:sldId id="280" r:id="rId14"/>
    <p:sldId id="266" r:id="rId15"/>
    <p:sldId id="284" r:id="rId16"/>
    <p:sldId id="283" r:id="rId17"/>
    <p:sldId id="267" r:id="rId18"/>
    <p:sldId id="285" r:id="rId19"/>
    <p:sldId id="286" r:id="rId20"/>
    <p:sldId id="270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7F9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26"/>
        <p:guide pos="386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280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86.xml"/><Relationship Id="rId22" Type="http://schemas.openxmlformats.org/officeDocument/2006/relationships/tags" Target="../tags/tag185.xml"/><Relationship Id="rId21" Type="http://schemas.openxmlformats.org/officeDocument/2006/relationships/tags" Target="../tags/tag184.xml"/><Relationship Id="rId20" Type="http://schemas.openxmlformats.org/officeDocument/2006/relationships/tags" Target="../tags/tag183.xml"/><Relationship Id="rId2" Type="http://schemas.openxmlformats.org/officeDocument/2006/relationships/tags" Target="../tags/tag165.xml"/><Relationship Id="rId19" Type="http://schemas.openxmlformats.org/officeDocument/2006/relationships/tags" Target="../tags/tag182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tags" Target="../tags/tag16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09.xml"/><Relationship Id="rId22" Type="http://schemas.openxmlformats.org/officeDocument/2006/relationships/tags" Target="../tags/tag208.xml"/><Relationship Id="rId21" Type="http://schemas.openxmlformats.org/officeDocument/2006/relationships/tags" Target="../tags/tag207.xml"/><Relationship Id="rId20" Type="http://schemas.openxmlformats.org/officeDocument/2006/relationships/tags" Target="../tags/tag206.xml"/><Relationship Id="rId2" Type="http://schemas.openxmlformats.org/officeDocument/2006/relationships/tags" Target="../tags/tag188.xml"/><Relationship Id="rId19" Type="http://schemas.openxmlformats.org/officeDocument/2006/relationships/tags" Target="../tags/tag205.xml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tags" Target="../tags/tag18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32.xml"/><Relationship Id="rId22" Type="http://schemas.openxmlformats.org/officeDocument/2006/relationships/tags" Target="../tags/tag231.xml"/><Relationship Id="rId21" Type="http://schemas.openxmlformats.org/officeDocument/2006/relationships/tags" Target="../tags/tag230.xml"/><Relationship Id="rId20" Type="http://schemas.openxmlformats.org/officeDocument/2006/relationships/tags" Target="../tags/tag229.xml"/><Relationship Id="rId2" Type="http://schemas.openxmlformats.org/officeDocument/2006/relationships/tags" Target="../tags/tag211.xml"/><Relationship Id="rId19" Type="http://schemas.openxmlformats.org/officeDocument/2006/relationships/tags" Target="../tags/tag228.xml"/><Relationship Id="rId18" Type="http://schemas.openxmlformats.org/officeDocument/2006/relationships/tags" Target="../tags/tag227.xml"/><Relationship Id="rId17" Type="http://schemas.openxmlformats.org/officeDocument/2006/relationships/tags" Target="../tags/tag226.xml"/><Relationship Id="rId16" Type="http://schemas.openxmlformats.org/officeDocument/2006/relationships/tags" Target="../tags/tag225.xml"/><Relationship Id="rId15" Type="http://schemas.openxmlformats.org/officeDocument/2006/relationships/tags" Target="../tags/tag224.xml"/><Relationship Id="rId14" Type="http://schemas.openxmlformats.org/officeDocument/2006/relationships/tags" Target="../tags/tag223.xml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tags" Target="../tags/tag21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image" Target="../media/image3.png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3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image" Target="../media/image3.png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4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tags" Target="../tags/tag24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image" Target="../media/image4.png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tags" Target="../tags/tag25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image" Target="../media/image4.png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tags" Target="../tags/tag26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77.xml"/><Relationship Id="rId7" Type="http://schemas.openxmlformats.org/officeDocument/2006/relationships/image" Target="../media/image4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tags" Target="../tags/tag273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79.xml"/><Relationship Id="rId4" Type="http://schemas.openxmlformats.org/officeDocument/2006/relationships/image" Target="../media/image1.png"/><Relationship Id="rId3" Type="http://schemas.openxmlformats.org/officeDocument/2006/relationships/tags" Target="../tags/tag278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9" Type="http://schemas.microsoft.com/office/2007/relationships/media" Target="../media/media1.mp4"/><Relationship Id="rId8" Type="http://schemas.openxmlformats.org/officeDocument/2006/relationships/video" Target="../media/media1.mp4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4.xml"/><Relationship Id="rId11" Type="http://schemas.openxmlformats.org/officeDocument/2006/relationships/image" Target="../media/image1.png"/><Relationship Id="rId10" Type="http://schemas.openxmlformats.org/officeDocument/2006/relationships/tags" Target="../tags/tag73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85.xml"/><Relationship Id="rId11" Type="http://schemas.openxmlformats.org/officeDocument/2006/relationships/image" Target="../media/image2.png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6.xml"/><Relationship Id="rId11" Type="http://schemas.openxmlformats.org/officeDocument/2006/relationships/image" Target="../media/image2.png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07.xml"/><Relationship Id="rId11" Type="http://schemas.openxmlformats.org/officeDocument/2006/relationships/image" Target="../media/image2.png"/><Relationship Id="rId10" Type="http://schemas.openxmlformats.org/officeDocument/2006/relationships/tags" Target="../tags/tag106.xml"/><Relationship Id="rId1" Type="http://schemas.openxmlformats.org/officeDocument/2006/relationships/tags" Target="../tags/tag9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18.xml"/><Relationship Id="rId11" Type="http://schemas.openxmlformats.org/officeDocument/2006/relationships/image" Target="../media/image2.png"/><Relationship Id="rId10" Type="http://schemas.openxmlformats.org/officeDocument/2006/relationships/tags" Target="../tags/tag117.xml"/><Relationship Id="rId1" Type="http://schemas.openxmlformats.org/officeDocument/2006/relationships/tags" Target="../tags/tag10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9.xml"/><Relationship Id="rId11" Type="http://schemas.openxmlformats.org/officeDocument/2006/relationships/image" Target="../media/image2.png"/><Relationship Id="rId10" Type="http://schemas.openxmlformats.org/officeDocument/2006/relationships/tags" Target="../tags/tag128.xml"/><Relationship Id="rId1" Type="http://schemas.openxmlformats.org/officeDocument/2006/relationships/tags" Target="../tags/tag11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40.xml"/><Relationship Id="rId11" Type="http://schemas.openxmlformats.org/officeDocument/2006/relationships/image" Target="../media/image2.png"/><Relationship Id="rId10" Type="http://schemas.openxmlformats.org/officeDocument/2006/relationships/tags" Target="../tags/tag139.xml"/><Relationship Id="rId1" Type="http://schemas.openxmlformats.org/officeDocument/2006/relationships/tags" Target="../tags/tag13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tags" Target="../tags/tag142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37" name="表格 36"/>
          <p:cNvGraphicFramePr/>
          <p:nvPr>
            <p:custDataLst>
              <p:tags r:id="rId12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3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5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6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7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18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19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grpSp>
        <p:nvGrpSpPr>
          <p:cNvPr id="5" name="组合 4"/>
          <p:cNvGrpSpPr/>
          <p:nvPr>
            <p:custDataLst>
              <p:tags r:id="rId20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6" name="矩形 5"/>
            <p:cNvSpPr/>
            <p:nvPr>
              <p:custDataLst>
                <p:tags r:id="rId21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22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custDataLst>
      <p:tags r:id="rId2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5" name="肘形连接符 24"/>
          <p:cNvCxnSpPr/>
          <p:nvPr/>
        </p:nvCxnSpPr>
        <p:spPr>
          <a:xfrm>
            <a:off x="1515110" y="727075"/>
            <a:ext cx="4335780" cy="1254125"/>
          </a:xfrm>
          <a:prstGeom prst="bentConnector3">
            <a:avLst>
              <a:gd name="adj1" fmla="val 77021"/>
            </a:avLst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/>
          <p:nvPr>
            <p:custDataLst>
              <p:tags r:id="rId12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3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5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6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7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8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Hover r:id="" action="ppaction://hlinkshowjump?jump=nextslide"/>
          </p:cNvPr>
          <p:cNvSpPr/>
          <p:nvPr>
            <p:custDataLst>
              <p:tags r:id="rId19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grpSp>
        <p:nvGrpSpPr>
          <p:cNvPr id="4" name="组合 3"/>
          <p:cNvGrpSpPr/>
          <p:nvPr>
            <p:custDataLst>
              <p:tags r:id="rId20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5" name="矩形 4"/>
            <p:cNvSpPr/>
            <p:nvPr>
              <p:custDataLst>
                <p:tags r:id="rId21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22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custDataLst>
      <p:tags r:id="rId2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29537 " pathEditMode="relative" ptsTypes="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57767 0.0327224 L 0.271329 0.0327224 L 0.271329 0.215593 L 0.353048 0.215593 " pathEditMode="relative" rAng="0" ptsTypes="">
                                      <p:cBhvr>
                                        <p:cTn id="1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" y="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5" name="肘形连接符 24"/>
          <p:cNvCxnSpPr/>
          <p:nvPr/>
        </p:nvCxnSpPr>
        <p:spPr>
          <a:xfrm>
            <a:off x="1515110" y="727075"/>
            <a:ext cx="4335780" cy="1254125"/>
          </a:xfrm>
          <a:prstGeom prst="bentConnector3">
            <a:avLst>
              <a:gd name="adj1" fmla="val 77021"/>
            </a:avLst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/>
          <p:nvPr>
            <p:custDataLst>
              <p:tags r:id="rId12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3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5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6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7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8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19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grpSp>
        <p:nvGrpSpPr>
          <p:cNvPr id="4" name="组合 3"/>
          <p:cNvGrpSpPr/>
          <p:nvPr>
            <p:custDataLst>
              <p:tags r:id="rId20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5" name="矩形 4"/>
            <p:cNvSpPr/>
            <p:nvPr>
              <p:custDataLst>
                <p:tags r:id="rId21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22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custDataLst>
      <p:tags r:id="rId2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2" name="等腰三角形 1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7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" y="346075"/>
            <a:ext cx="6940550" cy="41040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2" name="等腰三角形 1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7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" y="346075"/>
            <a:ext cx="6940550" cy="41040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2" name="等腰三角形 1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2023-06-26 23-36-29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220" y="336550"/>
            <a:ext cx="6929755" cy="4133850"/>
          </a:xfrm>
          <a:prstGeom prst="rect">
            <a:avLst/>
          </a:prstGeom>
        </p:spPr>
      </p:pic>
      <p:sp>
        <p:nvSpPr>
          <p:cNvPr id="3" name="圆角矩形 2"/>
          <p:cNvSpPr/>
          <p:nvPr>
            <p:custDataLst>
              <p:tags r:id="rId10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上传</a:t>
            </a:r>
            <a:r>
              <a:rPr lang="zh-CN" altLang="en-US" sz="2000">
                <a:sym typeface="+mn-ea"/>
              </a:rPr>
              <a:t>检测数据</a:t>
            </a:r>
            <a:endParaRPr lang="zh-CN" altLang="en-US" sz="2000"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p:transition advClick="0" advTm="98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8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5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上传</a:t>
            </a:r>
            <a:r>
              <a:rPr lang="zh-CN" altLang="en-US" sz="2000">
                <a:sym typeface="+mn-ea"/>
              </a:rPr>
              <a:t>检测数据</a:t>
            </a:r>
            <a:endParaRPr lang="zh-CN" altLang="en-US" sz="2000">
              <a:sym typeface="+mn-ea"/>
            </a:endParaRPr>
          </a:p>
        </p:txBody>
      </p:sp>
      <p:pic>
        <p:nvPicPr>
          <p:cNvPr id="2" name="2023-06-26 23-36-29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220" y="336550"/>
            <a:ext cx="6929755" cy="41338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3" name="等腰三角形 2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5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上传</a:t>
            </a:r>
            <a:r>
              <a:rPr lang="zh-CN" altLang="en-US" sz="2000">
                <a:sym typeface="+mn-ea"/>
              </a:rPr>
              <a:t>检测数据</a:t>
            </a:r>
            <a:endParaRPr lang="zh-CN" altLang="en-US" sz="2000">
              <a:sym typeface="+mn-ea"/>
            </a:endParaRPr>
          </a:p>
        </p:txBody>
      </p:sp>
      <p:pic>
        <p:nvPicPr>
          <p:cNvPr id="2" name="2023-06-26 23-36-29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220" y="336550"/>
            <a:ext cx="6929755" cy="41338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3" name="等腰三角形 2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2023-06-26 23-36-29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220" y="336550"/>
            <a:ext cx="6929755" cy="41338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4" name="2023-06-26 23-08-41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66595" y="1424940"/>
            <a:ext cx="9173845" cy="54330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6" name="圆角矩形 25"/>
          <p:cNvSpPr/>
          <p:nvPr>
            <p:custDataLst>
              <p:tags r:id="rId6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7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pic>
        <p:nvPicPr>
          <p:cNvPr id="34" name="2023-06-26 23-08-41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740" y="338455"/>
            <a:ext cx="6964045" cy="412432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 advClick="0" advTm="24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>
            <a:hlinkHover r:id="" action="ppaction://hlinkshowjump?jump=nextslide"/>
          </p:cNvPr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" y="385445"/>
            <a:ext cx="6938645" cy="39001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>
            <a:hlinkClick r:id="" action="ppaction://hlinkshowjump?jump=nextslide"/>
          </p:cNvPr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" y="385445"/>
            <a:ext cx="6938645" cy="39001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>
            <a:hlinkHover r:id="" action="ppaction://hlinkshowjump?jump=nextslide"/>
          </p:cNvPr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" y="385445"/>
            <a:ext cx="6938645" cy="39001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>
            <a:hlinkClick r:id="" action="ppaction://hlinkshowjump?jump=nextslide"/>
          </p:cNvPr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" y="385445"/>
            <a:ext cx="6938645" cy="39001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/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" y="385445"/>
            <a:ext cx="6938645" cy="39001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/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" y="385445"/>
            <a:ext cx="6938645" cy="39001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>
            <p:custDataLst>
              <p:tags r:id="rId5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49" name="矩形 48"/>
            <p:cNvSpPr/>
            <p:nvPr>
              <p:custDataLst>
                <p:tags r:id="rId6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>
              <p:custDataLst>
                <p:tags r:id="rId7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37" name="表格 36"/>
          <p:cNvGraphicFramePr/>
          <p:nvPr>
            <p:custDataLst>
              <p:tags r:id="rId15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6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7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8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9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20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21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22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</p:spTree>
    <p:custDataLst>
      <p:tags r:id="rId2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01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1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12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2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23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3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34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4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4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4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4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156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5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6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6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176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7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8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8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8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199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222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2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3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4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4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6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7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7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223*4278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COMMONDATA" val="eyJoZGlkIjoiZjQyMjg5OGE5Mjc0MjMyM2ZiZjJkMjAzY2MyN2NkYTUifQ=="/>
  <p:tag name="KSO_WPP_MARK_KEY" val="f2b5f183-2a82-44a5-ac61-61dab9b10f4b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9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483*3247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8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79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9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1093</Words>
  <Application>WPS 演示</Application>
  <PresentationFormat>宽屏</PresentationFormat>
  <Paragraphs>658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WPS_1685198283</cp:lastModifiedBy>
  <cp:revision>223</cp:revision>
  <dcterms:created xsi:type="dcterms:W3CDTF">2019-06-19T02:08:00Z</dcterms:created>
  <dcterms:modified xsi:type="dcterms:W3CDTF">2023-06-27T03:04:43Z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4BAA7730EBB742FD931E226DE02FA125</vt:lpwstr>
  </property>
</Properties>
</file>